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62" autoAdjust="0"/>
    <p:restoredTop sz="94660"/>
  </p:normalViewPr>
  <p:slideViewPr>
    <p:cSldViewPr snapToGrid="0">
      <p:cViewPr varScale="1">
        <p:scale>
          <a:sx n="65" d="100"/>
          <a:sy n="65" d="100"/>
        </p:scale>
        <p:origin x="9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C275E-894D-4D8D-B56B-ECF2D970699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DABDE-1C5F-4097-89CB-389A7D708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155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C275E-894D-4D8D-B56B-ECF2D970699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DABDE-1C5F-4097-89CB-389A7D708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078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C275E-894D-4D8D-B56B-ECF2D970699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DABDE-1C5F-4097-89CB-389A7D708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9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C275E-894D-4D8D-B56B-ECF2D970699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DABDE-1C5F-4097-89CB-389A7D708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064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C275E-894D-4D8D-B56B-ECF2D970699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DABDE-1C5F-4097-89CB-389A7D708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383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C275E-894D-4D8D-B56B-ECF2D970699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DABDE-1C5F-4097-89CB-389A7D708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566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C275E-894D-4D8D-B56B-ECF2D970699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DABDE-1C5F-4097-89CB-389A7D708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13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C275E-894D-4D8D-B56B-ECF2D970699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DABDE-1C5F-4097-89CB-389A7D708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303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C275E-894D-4D8D-B56B-ECF2D970699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DABDE-1C5F-4097-89CB-389A7D708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031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C275E-894D-4D8D-B56B-ECF2D970699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DABDE-1C5F-4097-89CB-389A7D708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20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C275E-894D-4D8D-B56B-ECF2D970699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DABDE-1C5F-4097-89CB-389A7D708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598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C275E-894D-4D8D-B56B-ECF2D970699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DABDE-1C5F-4097-89CB-389A7D708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81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Punjab Destitute and Neglected Children Act, 2004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Salient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353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82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6128"/>
            <a:ext cx="10515600" cy="538316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It extends to the province of Punjab for those children who is found:</a:t>
            </a:r>
          </a:p>
          <a:p>
            <a:r>
              <a:rPr lang="en-US" dirty="0" smtClean="0"/>
              <a:t> Begging</a:t>
            </a:r>
          </a:p>
          <a:p>
            <a:r>
              <a:rPr lang="en-US" dirty="0" smtClean="0"/>
              <a:t>Receiving alms in public or private place</a:t>
            </a:r>
          </a:p>
          <a:p>
            <a:r>
              <a:rPr lang="en-US" dirty="0" smtClean="0"/>
              <a:t>Has unfit guardians</a:t>
            </a:r>
          </a:p>
          <a:p>
            <a:r>
              <a:rPr lang="en-US" dirty="0" smtClean="0"/>
              <a:t>Is being abused or exploited</a:t>
            </a:r>
          </a:p>
          <a:p>
            <a:r>
              <a:rPr lang="en-US" dirty="0" smtClean="0"/>
              <a:t>Is beyond parental control</a:t>
            </a:r>
          </a:p>
          <a:p>
            <a:r>
              <a:rPr lang="en-US" dirty="0" smtClean="0"/>
              <a:t>Has lost his parents</a:t>
            </a:r>
          </a:p>
          <a:p>
            <a:r>
              <a:rPr lang="en-US" dirty="0" smtClean="0"/>
              <a:t>Is found without having any home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387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2481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0877"/>
            <a:ext cx="10515600" cy="5056086"/>
          </a:xfrm>
        </p:spPr>
        <p:txBody>
          <a:bodyPr>
            <a:normAutofit/>
          </a:bodyPr>
          <a:lstStyle/>
          <a:p>
            <a:r>
              <a:rPr lang="en-US" dirty="0" smtClean="0"/>
              <a:t>After the commencement of this act, the government shall establish a bureau known as Child Protection and Welfare Bureau. The bureau have board of governors and director general.</a:t>
            </a:r>
          </a:p>
          <a:p>
            <a:r>
              <a:rPr lang="en-US" dirty="0" smtClean="0"/>
              <a:t>The bureau may appoint child protection officers to carry out the purpose of this act, and there shall be child protection unit for a local area. Child protection officer may take into custody a destitute and neglected child and produce him before the court within 24 hours of taking the child into such custody.</a:t>
            </a:r>
          </a:p>
          <a:p>
            <a:r>
              <a:rPr lang="en-US" dirty="0" smtClean="0"/>
              <a:t>The bureau may establish and maintain child protection institutions at any place in province for rehabilitation of destitute and neglected children.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229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3128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2606"/>
            <a:ext cx="10515600" cy="4864357"/>
          </a:xfrm>
        </p:spPr>
        <p:txBody>
          <a:bodyPr/>
          <a:lstStyle/>
          <a:p>
            <a:r>
              <a:rPr lang="en-US" dirty="0" smtClean="0"/>
              <a:t>The bureau and its institutions shall establish a fund.</a:t>
            </a:r>
          </a:p>
          <a:p>
            <a:r>
              <a:rPr lang="en-US" dirty="0" smtClean="0"/>
              <a:t>The government may establish one or more courts to finally decide the case within 30 days.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161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193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The Punjab Destitute and Neglected Children Act, 2004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Punjab Destitute and Neglected Children Act, 2004</dc:title>
  <dc:creator>Abdul Rehman</dc:creator>
  <cp:lastModifiedBy>Abdul Rehman</cp:lastModifiedBy>
  <cp:revision>3</cp:revision>
  <dcterms:created xsi:type="dcterms:W3CDTF">2020-10-28T05:48:17Z</dcterms:created>
  <dcterms:modified xsi:type="dcterms:W3CDTF">2020-10-28T05:53:12Z</dcterms:modified>
</cp:coreProperties>
</file>